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69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3CB21E5-22E6-BECB-5AFE-E57E291132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489EF5F-5CBC-3999-C85E-50ACFB5D54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4D7D2D1-4CF8-DFC5-F637-1339EF524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CC492-946A-426D-A0D1-F221790F1CFD}" type="datetimeFigureOut">
              <a:rPr lang="it-IT" smtClean="0"/>
              <a:t>19/02/2025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15B5776-9716-5ADC-B2DF-9D0F34BE7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3AE9E46-88D2-B52E-1CE0-1473C2272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ABDA5-37BC-4EEB-80CA-32AD1B9393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6104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49469F-5369-7B2F-378D-624AB29FE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BFF323F-DE8B-2467-951E-5D85E269E3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6585C7B-C990-0EA6-A6AD-59B76C735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CC492-946A-426D-A0D1-F221790F1CFD}" type="datetimeFigureOut">
              <a:rPr lang="it-IT" smtClean="0"/>
              <a:t>19/02/2025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BFF3696-764A-5D7A-AD7F-0322EA8C9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4243A13-6F74-8623-B939-949DA383E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ABDA5-37BC-4EEB-80CA-32AD1B9393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5261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D33CA7C-B3C2-BDFF-B48B-D6B810E646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9918D43-489E-8064-E098-84783C9A9C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A077CF8-1482-62A8-06DF-39EF8C15D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CC492-946A-426D-A0D1-F221790F1CFD}" type="datetimeFigureOut">
              <a:rPr lang="it-IT" smtClean="0"/>
              <a:t>19/02/2025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3F94B7C-D941-502D-1812-7A8041EF3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0F2C321-26CB-7244-D234-CB020EA9D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ABDA5-37BC-4EEB-80CA-32AD1B9393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3884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F3137B-A4E1-E50A-DAE6-2072BA705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B3D72D1-EA7B-D156-4C04-5DC2663C6E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15D8ABA-D0C0-9976-C056-B4B80328D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CC492-946A-426D-A0D1-F221790F1CFD}" type="datetimeFigureOut">
              <a:rPr lang="it-IT" smtClean="0"/>
              <a:t>19/02/2025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FA2BEE3-CCD7-B488-576C-438FD5DC5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063BC5F-2E9C-D8AF-74B2-BF4D5EA17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ABDA5-37BC-4EEB-80CA-32AD1B9393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3767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43186A-CBDF-CAED-12B0-4ECFD658F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BA2D885-1D00-DE6A-69E4-65DEA6D0EA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6460CE0-2E4D-D2E1-504D-3A2C3768A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CC492-946A-426D-A0D1-F221790F1CFD}" type="datetimeFigureOut">
              <a:rPr lang="it-IT" smtClean="0"/>
              <a:t>19/02/2025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B82D89-EAE9-116B-0764-F797CE279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2AE4CDA-A445-C4A7-E671-BE030AB80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ABDA5-37BC-4EEB-80CA-32AD1B9393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3392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ED61E0-FE08-A73E-ACEB-6D88090AC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DCB9C98-8FB6-91BB-3862-DCC552BB7E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CCCE63A-5843-5FA7-6B83-5E5BD40EB3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42D8542-E742-638F-295F-F8C2FEAF5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CC492-946A-426D-A0D1-F221790F1CFD}" type="datetimeFigureOut">
              <a:rPr lang="it-IT" smtClean="0"/>
              <a:t>19/02/2025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1014D96-DE09-F1A5-AFD4-3E1DF01FC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9890F3B-A7E1-47CE-F9E8-B6B571D27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ABDA5-37BC-4EEB-80CA-32AD1B9393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2653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E8F341D-81C7-1A9C-7DEA-513B55524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D6E0465-2C56-F8D8-B75E-E446B49DE4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5767FBA-5C16-E86E-84B6-594DA3FDEE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6CE9095-E24C-0E26-69BA-AC44B75E86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2F0A4F0-8AD4-CA67-7C4A-855138D46F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CED6D7ED-EE0D-E2F0-237F-EA48A46C8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CC492-946A-426D-A0D1-F221790F1CFD}" type="datetimeFigureOut">
              <a:rPr lang="it-IT" smtClean="0"/>
              <a:t>19/02/2025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8C5977EE-8BD5-AED8-7FFA-6E7C3D08A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82B2B358-4E50-D273-AC5B-694F589B5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ABDA5-37BC-4EEB-80CA-32AD1B9393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2311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419F34-9C5C-5137-80D0-47710D6D5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D5BDBAB-4261-8D4B-0AAF-85C710F06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CC492-946A-426D-A0D1-F221790F1CFD}" type="datetimeFigureOut">
              <a:rPr lang="it-IT" smtClean="0"/>
              <a:t>19/02/2025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E5BB397-6AAF-2374-C121-850CE1BCC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0B3140B-2C59-6783-7BF1-47819EBFD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ABDA5-37BC-4EEB-80CA-32AD1B9393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593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8EFC710-2C1A-B72C-B55B-26E5AC530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CC492-946A-426D-A0D1-F221790F1CFD}" type="datetimeFigureOut">
              <a:rPr lang="it-IT" smtClean="0"/>
              <a:t>19/02/2025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B47D484B-8A62-55C0-1654-BDD1273AC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52BF56F-A584-457F-CAEA-07B21CD47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ABDA5-37BC-4EEB-80CA-32AD1B9393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6251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A34C3D-CF90-87B1-59D3-E81E35CFC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7171944-3068-121D-97DC-ABC40DA831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9AF3FD2-F789-7F1D-A333-38E73C6BE1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7BE9DCF-6224-16D3-E9B1-EB5A1712A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CC492-946A-426D-A0D1-F221790F1CFD}" type="datetimeFigureOut">
              <a:rPr lang="it-IT" smtClean="0"/>
              <a:t>19/02/2025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1387EFC-98F8-FCA2-5181-B241FF6FC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DA9C1FC-BBF3-C796-72CB-0C85FB47E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ABDA5-37BC-4EEB-80CA-32AD1B9393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5783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06A135-14EB-3541-4D62-ADA3E976A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788C1300-D09F-7796-4976-44C4EF7FB9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5160B59-F62E-ABEE-EB6E-7558C1B30F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E1DD9CC-8720-112B-3B9C-48C0E11A4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CC492-946A-426D-A0D1-F221790F1CFD}" type="datetimeFigureOut">
              <a:rPr lang="it-IT" smtClean="0"/>
              <a:t>19/02/2025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3A3A03D-2ECD-69B8-2EAD-29DAB65EE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98B6BB9-13DB-44CD-AF45-656D7973A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ABDA5-37BC-4EEB-80CA-32AD1B9393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9338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6664A28-1667-4F91-681A-B2B79B552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9B8C729-3D4A-93D2-C8E6-44786FD55B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CAB338B-D696-EBDA-240D-440ED02D12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CCC492-946A-426D-A0D1-F221790F1CFD}" type="datetimeFigureOut">
              <a:rPr lang="it-IT" smtClean="0"/>
              <a:t>19/02/2025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3A51C97-61EB-3473-F6C4-B3BDC67BC9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15CF2B3-F89C-F2F7-06F0-B88CA91DAE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ABDA5-37BC-4EEB-80CA-32AD1B9393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1870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1">
            <a:extLst>
              <a:ext uri="{FF2B5EF4-FFF2-40B4-BE49-F238E27FC236}">
                <a16:creationId xmlns:a16="http://schemas.microsoft.com/office/drawing/2014/main" id="{92A39030-2F48-7215-53AC-7F05B5AEE802}"/>
              </a:ext>
            </a:extLst>
          </p:cNvPr>
          <p:cNvSpPr txBox="1">
            <a:spLocks/>
          </p:cNvSpPr>
          <p:nvPr/>
        </p:nvSpPr>
        <p:spPr>
          <a:xfrm>
            <a:off x="0" y="4560179"/>
            <a:ext cx="12192000" cy="1071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b="1" dirty="0">
                <a:solidFill>
                  <a:srgbClr val="002060"/>
                </a:solidFill>
                <a:latin typeface="Book Antiqua" panose="02040602050305030304" pitchFamily="18" charset="0"/>
                <a:ea typeface="Cambria" panose="02040503050406030204" pitchFamily="18" charset="0"/>
              </a:rPr>
              <a:t>Titolo della presentazione</a:t>
            </a: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183690EE-1CAD-827E-56F9-D11157577904}"/>
              </a:ext>
            </a:extLst>
          </p:cNvPr>
          <p:cNvSpPr txBox="1">
            <a:spLocks/>
          </p:cNvSpPr>
          <p:nvPr/>
        </p:nvSpPr>
        <p:spPr>
          <a:xfrm>
            <a:off x="0" y="5614090"/>
            <a:ext cx="12192000" cy="6836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it-IT" sz="3200" dirty="0">
                <a:solidFill>
                  <a:srgbClr val="002060"/>
                </a:solidFill>
                <a:latin typeface="Book Antiqua" panose="02040602050305030304" pitchFamily="18" charset="0"/>
                <a:ea typeface="Cambria" panose="02040503050406030204" pitchFamily="18" charset="0"/>
              </a:rPr>
              <a:t>Relatore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548C18B9-F4BB-FAD3-8C40-1BE292D443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4353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5777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F1A7B50B-41B5-9E61-555A-7545E8617A2E}"/>
              </a:ext>
            </a:extLst>
          </p:cNvPr>
          <p:cNvSpPr txBox="1"/>
          <p:nvPr/>
        </p:nvSpPr>
        <p:spPr>
          <a:xfrm>
            <a:off x="3047260" y="3246553"/>
            <a:ext cx="60945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it-IT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282CE2AA-FB3C-E7F5-0E3A-A6162D5AC2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10F15D7B-64B8-9FDD-6066-9C404B150E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8E75D33B-D620-DE7C-01A2-A44BE179AC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048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1F28F4EE-5C1B-B19B-CA3D-381CA29149A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90166"/>
          <a:stretch/>
        </p:blipFill>
        <p:spPr>
          <a:xfrm>
            <a:off x="0" y="0"/>
            <a:ext cx="12192000" cy="683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6979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4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Arial</vt:lpstr>
      <vt:lpstr>Book Antiqua</vt:lpstr>
      <vt:lpstr>Calibri</vt:lpstr>
      <vt:lpstr>Calibri Light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Presentation</dc:title>
  <dc:creator>Lucia Melchiorre</dc:creator>
  <cp:lastModifiedBy>stefania acanfora</cp:lastModifiedBy>
  <cp:revision>4</cp:revision>
  <dcterms:created xsi:type="dcterms:W3CDTF">2022-11-04T15:32:26Z</dcterms:created>
  <dcterms:modified xsi:type="dcterms:W3CDTF">2025-02-19T11:07:58Z</dcterms:modified>
</cp:coreProperties>
</file>